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seconds.( I will select 2 best slides (i will give them extra points and students will present for CIS committee)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Scrum, Mingle, Github, Google Drive Documentation and minutes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TitleSlide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93" name="Shape 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Caption.png"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.png"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fmla="val 17325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38862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5867400" y="6288088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>
  <p:cSld name="Picture with Caption, Alt.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15" name="Shape 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/>
          <p:nvPr>
            <p:ph idx="2" type="pic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>
  <p:cSld name="Picture above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23" name="Shape 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/>
          <p:nvPr>
            <p:ph idx="2" type="pic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fmla="val 7476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1" name="Shape 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466975" y="141288"/>
            <a:ext cx="4208463" cy="7583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SectionHeader.png"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44" name="Shape 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Shape 54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Shape 55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Shape 56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ntent, Top and Bottom">
  <p:cSld name="2 Content, Top and Bottom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ntent">
  <p:cSld name="3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74" name="Shape 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3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83" name="Shape 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3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4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fmla="val 9416" name="adj1"/>
              <a:gd fmla="val 0" name="adj2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IULogo_H_CMYK_fx.png" id="16" name="Shape 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228600" y="1365812"/>
            <a:ext cx="8686800" cy="4516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AR-VR-VE for Computer Science Education 1.0</a:t>
            </a:r>
            <a:endParaRPr b="0" i="0" sz="29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 Arelys Alvarez, Samira Tellez, Mairim Barrios, Fidel Hernandez, Carlos Martinez</a:t>
            </a:r>
            <a:b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Francisco R. Ortega</a:t>
            </a:r>
            <a:endParaRPr b="0" i="0" sz="25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Instructor: Masoud Sadjadi</a:t>
            </a:r>
            <a:b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  <a:endParaRPr b="0" i="0" sz="44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228600" y="5643562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35925" y="556025"/>
            <a:ext cx="86868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b="0" i="0" sz="36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2018</a:t>
            </a:r>
            <a:endParaRPr b="0" i="0" sz="26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88" y="5960722"/>
            <a:ext cx="894744" cy="67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2776" l="0" r="0" t="8285"/>
          <a:stretch/>
        </p:blipFill>
        <p:spPr>
          <a:xfrm>
            <a:off x="616975" y="1361450"/>
            <a:ext cx="7830950" cy="44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32355" y="49849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Player: Character that performs the commands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SolutionPanel: Holds the list of commands , loops , editing buttons and scroll rect</a:t>
            </a:r>
            <a:endParaRPr b="0" i="0" sz="20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Commands (Buttons): Specify the instructions that the player will execute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2527975" y="1006867"/>
            <a:ext cx="4086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779461" y="1327933"/>
            <a:ext cx="7583400" cy="4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Controllers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SubmitButtonController : When the submit button within the solution panel is clicked it calls the submitButtonController, which handles the processing of the commands and its execution.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SolutionPanelController: Controls the display of deleteButtons upon hovering of the mouse over a command. Enables/Disables the submit/clear/command buttons while the player is executing instructions.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PlayCommandController: Handles the turning and movement of the character according to the input into the solutionPanel.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BlockRotatorController: Handles the movement of the blocks.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2527975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b="0" i="0" sz="1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Views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single Unity Scene that contains the maze, player movement and solution panel is considered the view in this system.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2211380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b="0" i="0" sz="1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1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that when a new user tries to register to the game they are able to do so.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User enters valid data and attempts to register.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The user gains access to the game.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2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that when the user enters duplicate data they cannot gain access to the game.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Player enters a username that is already in the system.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An error is triggered and the user is asked to choose a different username.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779463" y="1828800"/>
            <a:ext cx="7583487" cy="240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development of this game we will bridge the gender gap that exists in Computer Science by showing that programming can be enjoyable.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fhern103@fiu.edu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1414" y="4817354"/>
            <a:ext cx="814538" cy="81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0363" y="4636012"/>
            <a:ext cx="2022760" cy="7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695" y="5448141"/>
            <a:ext cx="2716127" cy="7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4946" y="3708990"/>
            <a:ext cx="814280" cy="81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86" y="3726917"/>
            <a:ext cx="652255" cy="79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654" y="4217089"/>
            <a:ext cx="689521" cy="6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0054" y="3914953"/>
            <a:ext cx="749297" cy="8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99728" y="4610462"/>
            <a:ext cx="1021430" cy="102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lh5.googleusercontent.com/B7tM7KE4qk2CAysIc97ahUiFTALiRLOpQ-ejtnriJbwaPldvzbSlf2u6A5DBmcxT0zOkX9V0ypgsvlQocBmu2xhIluf8SAaAIxg2CSJ2sopMO8KROvsmjgcRoZRQkt0hf36fOp4ul6M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48" y="1419226"/>
            <a:ext cx="7735824" cy="417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lh6.googleusercontent.com/U3GQzn1QjhnBLW-fNIIo-dNZgdCHbS9T91U1ZCC0nCRDaoOdq8KUKjfGRTrLjEXgPoggfEbqY-flgpEjqHM7e-LoUP-RNQKzAtQNfDCnJd1d1aOBLD1r845kiPTDuz6beIjif3FkBbY"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48" y="1433513"/>
            <a:ext cx="7735824" cy="43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69360" y="577424"/>
            <a:ext cx="758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3833" l="0" r="0" t="8160"/>
          <a:stretch/>
        </p:blipFill>
        <p:spPr>
          <a:xfrm>
            <a:off x="791184" y="1362127"/>
            <a:ext cx="7739752" cy="446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3744" y="48197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3333" l="0" r="0" t="8900"/>
          <a:stretch/>
        </p:blipFill>
        <p:spPr>
          <a:xfrm>
            <a:off x="721363" y="1292608"/>
            <a:ext cx="7748161" cy="447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26140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2986" l="0" r="0" t="7452"/>
          <a:stretch/>
        </p:blipFill>
        <p:spPr>
          <a:xfrm>
            <a:off x="629650" y="1355128"/>
            <a:ext cx="7976380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26139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3401" l="0" r="0" t="7452"/>
          <a:stretch/>
        </p:blipFill>
        <p:spPr>
          <a:xfrm>
            <a:off x="629650" y="1384352"/>
            <a:ext cx="7976379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26139" y="498492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2778" l="0" r="0" t="7661"/>
          <a:stretch/>
        </p:blipFill>
        <p:spPr>
          <a:xfrm>
            <a:off x="666450" y="1400850"/>
            <a:ext cx="7817051" cy="4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3193" l="0" r="0" t="7453"/>
          <a:stretch/>
        </p:blipFill>
        <p:spPr>
          <a:xfrm>
            <a:off x="545141" y="1284432"/>
            <a:ext cx="7957830" cy="4443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32356" y="488100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